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2.4.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ru-RU" altLang="ru-RU" sz="4800" b="1" dirty="0">
                <a:solidFill>
                  <a:schemeClr val="bg1"/>
                </a:solidFill>
              </a:rPr>
              <a:t/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dirty="0" smtClean="0">
                    <a:solidFill>
                      <a:schemeClr val="bg1"/>
                    </a:solidFill>
                  </a:rPr>
                  <a:t>веса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Стандартизация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не меняет рецептивного поля.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5845</TotalTime>
  <Words>2828</Words>
  <Application>Microsoft Office PowerPoint</Application>
  <PresentationFormat>Широкоэкранный</PresentationFormat>
  <Paragraphs>518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Georgia</vt:lpstr>
      <vt:lpstr>Lato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407</cp:revision>
  <dcterms:created xsi:type="dcterms:W3CDTF">2021-09-13T05:13:58Z</dcterms:created>
  <dcterms:modified xsi:type="dcterms:W3CDTF">2025-07-22T07:47:27Z</dcterms:modified>
</cp:coreProperties>
</file>